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embeddedFontLst>
    <p:embeddedFont>
      <p:font typeface="PT Sans Narrow"/>
      <p:regular r:id="rId10"/>
      <p:bold r:id="rId11"/>
    </p:embeddedFont>
    <p:embeddedFont>
      <p:font typeface="Open Sans"/>
      <p:regular r:id="rId12"/>
      <p:bold r:id="rId13"/>
      <p:italic r:id="rId14"/>
      <p:boldItalic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PTSansNarrow-bold.fntdata"/><Relationship Id="rId10" Type="http://schemas.openxmlformats.org/officeDocument/2006/relationships/font" Target="fonts/PTSansNarrow-regular.fntdata"/><Relationship Id="rId13" Type="http://schemas.openxmlformats.org/officeDocument/2006/relationships/font" Target="fonts/OpenSans-bold.fntdata"/><Relationship Id="rId12" Type="http://schemas.openxmlformats.org/officeDocument/2006/relationships/font" Target="fonts/OpenSans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OpenSans-boldItalic.fntdata"/><Relationship Id="rId14" Type="http://schemas.openxmlformats.org/officeDocument/2006/relationships/font" Target="fonts/OpenSans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52183090c5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52183090c5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52183090c5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52183090c5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52183090c5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52183090c5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" name="Google Shape;11;p2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2" name="Google Shape;12;p2"/>
          <p:cNvGrpSpPr/>
          <p:nvPr/>
        </p:nvGrpSpPr>
        <p:grpSpPr>
          <a:xfrm>
            <a:off x="1004144" y="1022025"/>
            <a:ext cx="7136668" cy="152400"/>
            <a:chOff x="1346429" y="1011300"/>
            <a:chExt cx="6452100" cy="152400"/>
          </a:xfrm>
        </p:grpSpPr>
        <p:cxnSp>
          <p:nvCxnSpPr>
            <p:cNvPr id="13" name="Google Shape;13;p2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" name="Google Shape;14;p2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5" name="Google Shape;15;p2"/>
          <p:cNvGrpSpPr/>
          <p:nvPr/>
        </p:nvGrpSpPr>
        <p:grpSpPr>
          <a:xfrm>
            <a:off x="1004151" y="3969100"/>
            <a:ext cx="7136668" cy="152400"/>
            <a:chOff x="1346435" y="3969088"/>
            <a:chExt cx="6452100" cy="152400"/>
          </a:xfrm>
        </p:grpSpPr>
        <p:cxnSp>
          <p:nvCxnSpPr>
            <p:cNvPr id="16" name="Google Shape;16;p2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8" name="Google Shape;18;p2"/>
          <p:cNvSpPr txBox="1"/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19" name="Google Shape;19;p2"/>
          <p:cNvSpPr txBox="1"/>
          <p:nvPr>
            <p:ph idx="1" type="subTitle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1"/>
          <p:cNvSpPr txBox="1"/>
          <p:nvPr>
            <p:ph hasCustomPrompt="1" type="title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8" name="Google Shape;58;p11"/>
          <p:cNvSpPr txBox="1"/>
          <p:nvPr>
            <p:ph idx="1" type="body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9" name="Google Shape;5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3"/>
          <p:cNvSpPr txBox="1"/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4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" type="body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5"/>
          <p:cNvSpPr txBox="1"/>
          <p:nvPr>
            <p:ph idx="2" type="body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6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7" name="Google Shape;47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8" name="Google Shape;48;p9"/>
          <p:cNvSpPr txBox="1"/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9" name="Google Shape;49;p9"/>
          <p:cNvSpPr txBox="1"/>
          <p:nvPr>
            <p:ph idx="1" type="subTitle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>
            <p:ph idx="1" type="body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/>
        </p:txBody>
      </p:sp>
      <p:sp>
        <p:nvSpPr>
          <p:cNvPr id="54" name="Google Shape;5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trop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/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Persuasive Writing</a:t>
            </a:r>
            <a:endParaRPr/>
          </a:p>
        </p:txBody>
      </p:sp>
      <p:sp>
        <p:nvSpPr>
          <p:cNvPr id="67" name="Google Shape;67;p13"/>
          <p:cNvSpPr txBox="1"/>
          <p:nvPr>
            <p:ph idx="1" type="subTitle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 Wanna…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We should play chess during recess</a:t>
            </a:r>
            <a:endParaRPr/>
          </a:p>
        </p:txBody>
      </p:sp>
      <p:sp>
        <p:nvSpPr>
          <p:cNvPr id="73" name="Google Shape;73;p14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Playing chess during recess is a great way to build our brains.</a:t>
            </a:r>
            <a:br>
              <a:rPr lang="en-GB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That’s why we should have a chance to play chess during our break time.</a:t>
            </a:r>
            <a:br>
              <a:rPr lang="en-GB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For example, when I play chess, I have to think carefully about my next move, which helps me stay focused.</a:t>
            </a:r>
            <a:br>
              <a:rPr lang="en-GB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Chess teaches us how to think ahead and solve problems.</a:t>
            </a:r>
            <a:br>
              <a:rPr lang="en-GB"/>
            </a:b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7525" y="82150"/>
            <a:ext cx="7258049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 Wanna…</a:t>
            </a:r>
            <a:endParaRPr/>
          </a:p>
        </p:txBody>
      </p:sp>
      <p:pic>
        <p:nvPicPr>
          <p:cNvPr id="84" name="Google Shape;8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33950" y="0"/>
            <a:ext cx="3782099" cy="4960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CE93D8"/>
      </a:accent2>
      <a:accent3>
        <a:srgbClr val="4DB6AC"/>
      </a:accent3>
      <a:accent4>
        <a:srgbClr val="FF9800"/>
      </a:accent4>
      <a:accent5>
        <a:srgbClr val="009668"/>
      </a:accent5>
      <a:accent6>
        <a:srgbClr val="EEFF41"/>
      </a:accent6>
      <a:hlink>
        <a:srgbClr val="009668"/>
      </a:hlink>
      <a:folHlink>
        <a:srgbClr val="00966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